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9A0399-3232-426A-B74D-A327634847F1}"/>
              </a:ext>
            </a:extLst>
          </p:cNvPr>
          <p:cNvSpPr txBox="1"/>
          <p:nvPr/>
        </p:nvSpPr>
        <p:spPr>
          <a:xfrm>
            <a:off x="2157984" y="1188720"/>
            <a:ext cx="943660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CONVENTIONAL WATER TREATMENT PLANT 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Water treatment is the process of removing contaminants from </a:t>
            </a:r>
            <a:r>
              <a:rPr lang="en-I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wateewater</a:t>
            </a: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household water.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include physical , chemical and biological processes to remove physical , chemical and biological</a:t>
            </a: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Contaminants.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Its objective is to produce an environmentally safe fluid waste stream and a solid waste suitable for disposal or reuse . </a:t>
            </a:r>
          </a:p>
        </p:txBody>
      </p:sp>
    </p:spTree>
    <p:extLst>
      <p:ext uri="{BB962C8B-B14F-4D97-AF65-F5344CB8AC3E}">
        <p14:creationId xmlns:p14="http://schemas.microsoft.com/office/powerpoint/2010/main" val="1214665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88CC5A-5A27-44F9-A3CD-DF4D66475D82}"/>
              </a:ext>
            </a:extLst>
          </p:cNvPr>
          <p:cNvSpPr txBox="1"/>
          <p:nvPr/>
        </p:nvSpPr>
        <p:spPr>
          <a:xfrm>
            <a:off x="1517904" y="442877"/>
            <a:ext cx="956462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WATER TREATMENT PLANT :-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SCREENING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AERATION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FLOCULAYION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SEDIMENTATION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FILTERAION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DISINFECTION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SOFTENING</a:t>
            </a:r>
          </a:p>
        </p:txBody>
      </p:sp>
    </p:spTree>
    <p:extLst>
      <p:ext uri="{BB962C8B-B14F-4D97-AF65-F5344CB8AC3E}">
        <p14:creationId xmlns:p14="http://schemas.microsoft.com/office/powerpoint/2010/main" val="3468474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B8A46E-17AF-42A4-A782-82DCEDF7EF61}"/>
              </a:ext>
            </a:extLst>
          </p:cNvPr>
          <p:cNvSpPr txBox="1"/>
          <p:nvPr/>
        </p:nvSpPr>
        <p:spPr>
          <a:xfrm>
            <a:off x="1737360" y="649224"/>
            <a:ext cx="687628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SCREENING 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Screening is done to carry out remove of heavy suspended solid from the water.</a:t>
            </a: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like :- plants , stones , tress , etc 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Screening is generally adopted for the treatment of surface water.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Screening is done with the help of …….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1) Coarse Screen</a:t>
            </a: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2) Fine Screen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A18020-8ECB-4AF1-A97C-9169D8F6C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2352" y="1836038"/>
            <a:ext cx="2745105" cy="274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428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040A07-0598-4FBC-A01A-5C29A896D797}"/>
              </a:ext>
            </a:extLst>
          </p:cNvPr>
          <p:cNvSpPr txBox="1"/>
          <p:nvPr/>
        </p:nvSpPr>
        <p:spPr>
          <a:xfrm>
            <a:off x="1600200" y="822959"/>
            <a:ext cx="933602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AERATION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It is the process in which water of </a:t>
            </a:r>
            <a:r>
              <a:rPr lang="en-I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brough</a:t>
            </a: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intimate contact of air .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It removes undesirable gases . CO2 , H2S.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It removes undesirable organic matter.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407153-FB2D-4F61-8349-4D65B9E9D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6625" y="2310193"/>
            <a:ext cx="4019550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905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0D923E-D463-42D5-A483-3F7E925066B5}"/>
              </a:ext>
            </a:extLst>
          </p:cNvPr>
          <p:cNvSpPr txBox="1"/>
          <p:nvPr/>
        </p:nvSpPr>
        <p:spPr>
          <a:xfrm>
            <a:off x="1581912" y="896112"/>
            <a:ext cx="95463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FLOCULATION</a:t>
            </a:r>
          </a:p>
          <a:p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It is the process in which naturalize particle are in contact with each other ,        </a:t>
            </a: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so as to promote their resulting in increased size.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3373AA-CD7A-4C31-AF98-135476E42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248" y="2843290"/>
            <a:ext cx="5094825" cy="331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3953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51</TotalTime>
  <Words>185</Words>
  <Application>Microsoft Office PowerPoint</Application>
  <PresentationFormat>Widescreen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Times New Roman</vt:lpstr>
      <vt:lpstr>Trebuchet MS</vt:lpstr>
      <vt:lpstr>Tw Cen MT</vt:lpstr>
      <vt:lpstr>Wingdings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Yash Samarth</dc:creator>
  <cp:lastModifiedBy>Yash Samarth</cp:lastModifiedBy>
  <cp:revision>6</cp:revision>
  <dcterms:created xsi:type="dcterms:W3CDTF">2022-11-06T04:51:31Z</dcterms:created>
  <dcterms:modified xsi:type="dcterms:W3CDTF">2022-11-06T05:43:09Z</dcterms:modified>
</cp:coreProperties>
</file>

<file path=docProps/thumbnail.jpeg>
</file>